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6" r:id="rId2"/>
    <p:sldMasterId id="2147483660" r:id="rId3"/>
  </p:sldMasterIdLst>
  <p:handoutMasterIdLst>
    <p:handoutMasterId r:id="rId11"/>
  </p:handoutMasterIdLst>
  <p:sldIdLst>
    <p:sldId id="256" r:id="rId4"/>
    <p:sldId id="262" r:id="rId5"/>
    <p:sldId id="258" r:id="rId6"/>
    <p:sldId id="259" r:id="rId7"/>
    <p:sldId id="257" r:id="rId8"/>
    <p:sldId id="261" r:id="rId9"/>
    <p:sldId id="260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AADD"/>
    <a:srgbClr val="E63F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4659" autoAdjust="0"/>
  </p:normalViewPr>
  <p:slideViewPr>
    <p:cSldViewPr>
      <p:cViewPr varScale="1">
        <p:scale>
          <a:sx n="140" d="100"/>
          <a:sy n="140" d="100"/>
        </p:scale>
        <p:origin x="762" y="102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83384-47A9-457A-AA0C-2DC78DB92413}" type="datetimeFigureOut">
              <a:rPr lang="cs-CZ" smtClean="0"/>
              <a:pPr/>
              <a:t>31.7.2019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A98DC-0D3F-4EA1-904B-CEB41FFB54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580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jp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467544" y="1851670"/>
            <a:ext cx="7990656" cy="886495"/>
          </a:xfrm>
          <a:prstGeom prst="rect">
            <a:avLst/>
          </a:prstGeom>
        </p:spPr>
        <p:txBody>
          <a:bodyPr/>
          <a:lstStyle>
            <a:lvl1pPr algn="ctr">
              <a:defRPr sz="4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Session Title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467544" y="2787774"/>
            <a:ext cx="7992888" cy="75608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Speaker(s)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7" y="1851670"/>
            <a:ext cx="8352927" cy="1080120"/>
          </a:xfrm>
          <a:prstGeom prst="rect">
            <a:avLst/>
          </a:prstGeom>
        </p:spPr>
        <p:txBody>
          <a:bodyPr anchor="t"/>
          <a:lstStyle>
            <a:lvl1pPr algn="ctr">
              <a:defRPr sz="4000" b="1" cap="none" baseline="0">
                <a:solidFill>
                  <a:srgbClr val="E63F59"/>
                </a:solidFill>
              </a:defRPr>
            </a:lvl1pPr>
          </a:lstStyle>
          <a:p>
            <a:r>
              <a:rPr lang="en-US" noProof="0" dirty="0" err="1"/>
              <a:t>Klepnutím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</a:t>
            </a:r>
            <a:r>
              <a:rPr lang="en-US" noProof="0" dirty="0"/>
              <a:t> </a:t>
            </a:r>
            <a:r>
              <a:rPr lang="en-US" noProof="0" dirty="0" err="1"/>
              <a:t>předlohy</a:t>
            </a:r>
            <a:r>
              <a:rPr lang="en-US" noProof="0" dirty="0"/>
              <a:t> </a:t>
            </a:r>
            <a:r>
              <a:rPr lang="en-US" noProof="0" dirty="0" err="1"/>
              <a:t>nadpisů</a:t>
            </a:r>
            <a:r>
              <a:rPr lang="en-US" noProof="0" dirty="0"/>
              <a:t>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418B7E1-AA82-4ABF-B587-65ACD8BCFA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195486"/>
            <a:ext cx="1368152" cy="1368152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FBB294BA-9501-4D55-B007-58583DA74A1F}"/>
              </a:ext>
            </a:extLst>
          </p:cNvPr>
          <p:cNvSpPr/>
          <p:nvPr userDrawn="1"/>
        </p:nvSpPr>
        <p:spPr>
          <a:xfrm>
            <a:off x="6588224" y="4933968"/>
            <a:ext cx="2555776" cy="209531"/>
          </a:xfrm>
          <a:prstGeom prst="rect">
            <a:avLst/>
          </a:prstGeom>
          <a:solidFill>
            <a:srgbClr val="2EAA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2DB11F0-7FC8-4A0B-86FF-E776CADF9E9A}"/>
              </a:ext>
            </a:extLst>
          </p:cNvPr>
          <p:cNvSpPr/>
          <p:nvPr userDrawn="1"/>
        </p:nvSpPr>
        <p:spPr>
          <a:xfrm>
            <a:off x="35496" y="4904394"/>
            <a:ext cx="2555776" cy="209531"/>
          </a:xfrm>
          <a:prstGeom prst="rect">
            <a:avLst/>
          </a:prstGeom>
          <a:solidFill>
            <a:srgbClr val="2EAA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82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Klepnutím lze upravit styl předlohy nadpisů.</a:t>
            </a:r>
            <a:endParaRPr lang="en-US" dirty="0"/>
          </a:p>
        </p:txBody>
      </p:sp>
      <p:cxnSp>
        <p:nvCxnSpPr>
          <p:cNvPr id="11" name="Přímá spojovací čára 10"/>
          <p:cNvCxnSpPr/>
          <p:nvPr userDrawn="1"/>
        </p:nvCxnSpPr>
        <p:spPr>
          <a:xfrm>
            <a:off x="467544" y="1059582"/>
            <a:ext cx="8208912" cy="0"/>
          </a:xfrm>
          <a:prstGeom prst="line">
            <a:avLst/>
          </a:prstGeom>
          <a:ln w="28575">
            <a:solidFill>
              <a:srgbClr val="2EAA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09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cs-CZ" dirty="0"/>
              <a:t>Klepnutím lze upravit styl předlohy nadpisů.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7595"/>
            <a:ext cx="8229600" cy="3427028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cxnSp>
        <p:nvCxnSpPr>
          <p:cNvPr id="10" name="Přímá spojovací čára 9"/>
          <p:cNvCxnSpPr/>
          <p:nvPr userDrawn="1"/>
        </p:nvCxnSpPr>
        <p:spPr>
          <a:xfrm>
            <a:off x="467544" y="1059582"/>
            <a:ext cx="8208912" cy="0"/>
          </a:xfrm>
          <a:prstGeom prst="line">
            <a:avLst/>
          </a:prstGeom>
          <a:ln w="28575">
            <a:solidFill>
              <a:srgbClr val="2EAA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28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Klepnutím lze upravit styl předlohy nadpisů.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cxnSp>
        <p:nvCxnSpPr>
          <p:cNvPr id="14" name="Přímá spojovací čára 13"/>
          <p:cNvCxnSpPr/>
          <p:nvPr userDrawn="1"/>
        </p:nvCxnSpPr>
        <p:spPr>
          <a:xfrm>
            <a:off x="467544" y="1059582"/>
            <a:ext cx="8208912" cy="0"/>
          </a:xfrm>
          <a:prstGeom prst="line">
            <a:avLst/>
          </a:prstGeom>
          <a:ln w="28575">
            <a:solidFill>
              <a:srgbClr val="2EAA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63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233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469C1B10-7BBF-4308-8BDF-2E992A8DB0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48" y="339502"/>
            <a:ext cx="4536504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14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occnx-logo-corrected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1491630"/>
            <a:ext cx="8043751" cy="190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17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véPole 37"/>
          <p:cNvSpPr txBox="1"/>
          <p:nvPr userDrawn="1"/>
        </p:nvSpPr>
        <p:spPr>
          <a:xfrm>
            <a:off x="275457" y="126405"/>
            <a:ext cx="1340432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2EAADD"/>
                </a:solidFill>
              </a:rPr>
              <a:t>PLATINUM </a:t>
            </a:r>
            <a:r>
              <a:rPr lang="en-US" sz="1050" baseline="0" dirty="0">
                <a:solidFill>
                  <a:srgbClr val="2EAADD"/>
                </a:solidFill>
              </a:rPr>
              <a:t>SPONSOR</a:t>
            </a:r>
            <a:endParaRPr lang="cs-CZ" sz="1050" dirty="0">
              <a:solidFill>
                <a:srgbClr val="2EAADD"/>
              </a:solidFill>
            </a:endParaRPr>
          </a:p>
        </p:txBody>
      </p:sp>
      <p:cxnSp>
        <p:nvCxnSpPr>
          <p:cNvPr id="24" name="Přímá spojovací čára 24">
            <a:extLst>
              <a:ext uri="{FF2B5EF4-FFF2-40B4-BE49-F238E27FC236}">
                <a16:creationId xmlns:a16="http://schemas.microsoft.com/office/drawing/2014/main" id="{67D59E9E-BC9F-4A94-B124-10B91CDE2324}"/>
              </a:ext>
            </a:extLst>
          </p:cNvPr>
          <p:cNvCxnSpPr/>
          <p:nvPr userDrawn="1"/>
        </p:nvCxnSpPr>
        <p:spPr>
          <a:xfrm>
            <a:off x="513829" y="1148648"/>
            <a:ext cx="8162627" cy="0"/>
          </a:xfrm>
          <a:prstGeom prst="line">
            <a:avLst/>
          </a:prstGeom>
          <a:ln>
            <a:solidFill>
              <a:srgbClr val="2EAA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5">
            <a:extLst>
              <a:ext uri="{FF2B5EF4-FFF2-40B4-BE49-F238E27FC236}">
                <a16:creationId xmlns:a16="http://schemas.microsoft.com/office/drawing/2014/main" id="{75549AE2-5919-4353-81B7-CA485E7C7C4F}"/>
              </a:ext>
            </a:extLst>
          </p:cNvPr>
          <p:cNvCxnSpPr/>
          <p:nvPr userDrawn="1"/>
        </p:nvCxnSpPr>
        <p:spPr>
          <a:xfrm>
            <a:off x="563489" y="4028968"/>
            <a:ext cx="8112967" cy="0"/>
          </a:xfrm>
          <a:prstGeom prst="line">
            <a:avLst/>
          </a:prstGeom>
          <a:ln>
            <a:solidFill>
              <a:srgbClr val="2EAA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34">
            <a:extLst>
              <a:ext uri="{FF2B5EF4-FFF2-40B4-BE49-F238E27FC236}">
                <a16:creationId xmlns:a16="http://schemas.microsoft.com/office/drawing/2014/main" id="{C09ECB7C-5A6F-4EB7-9696-DCBC9A2BC420}"/>
              </a:ext>
            </a:extLst>
          </p:cNvPr>
          <p:cNvCxnSpPr/>
          <p:nvPr userDrawn="1"/>
        </p:nvCxnSpPr>
        <p:spPr>
          <a:xfrm>
            <a:off x="491481" y="253363"/>
            <a:ext cx="8184975" cy="0"/>
          </a:xfrm>
          <a:prstGeom prst="line">
            <a:avLst/>
          </a:prstGeom>
          <a:ln>
            <a:solidFill>
              <a:srgbClr val="2EAA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3C35706D-F3C3-43D8-978B-9A1800872E93}"/>
              </a:ext>
            </a:extLst>
          </p:cNvPr>
          <p:cNvSpPr txBox="1"/>
          <p:nvPr userDrawn="1"/>
        </p:nvSpPr>
        <p:spPr>
          <a:xfrm>
            <a:off x="275457" y="126405"/>
            <a:ext cx="1402948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2EAADD"/>
                </a:solidFill>
              </a:rPr>
              <a:t>PLATINUM </a:t>
            </a:r>
            <a:r>
              <a:rPr lang="en-US" sz="1050" baseline="0" dirty="0">
                <a:solidFill>
                  <a:srgbClr val="2EAADD"/>
                </a:solidFill>
              </a:rPr>
              <a:t>SPONSORS</a:t>
            </a:r>
            <a:endParaRPr lang="cs-CZ" sz="1050" dirty="0">
              <a:solidFill>
                <a:srgbClr val="2EAADD"/>
              </a:solidFill>
            </a:endParaRP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1285EEF9-A94F-4A0A-B9EB-3EDD439A7ED5}"/>
              </a:ext>
            </a:extLst>
          </p:cNvPr>
          <p:cNvSpPr txBox="1"/>
          <p:nvPr userDrawn="1"/>
        </p:nvSpPr>
        <p:spPr>
          <a:xfrm>
            <a:off x="275458" y="1021690"/>
            <a:ext cx="1125629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2EAADD"/>
                </a:solidFill>
              </a:rPr>
              <a:t>GOLD SPONSORS</a:t>
            </a:r>
            <a:endParaRPr lang="cs-CZ" sz="1050" dirty="0">
              <a:solidFill>
                <a:srgbClr val="2EAADD"/>
              </a:solidFill>
            </a:endParaRP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55E77D59-5C9F-4AFD-BFAE-BE46C0D1159F}"/>
              </a:ext>
            </a:extLst>
          </p:cNvPr>
          <p:cNvSpPr txBox="1"/>
          <p:nvPr userDrawn="1"/>
        </p:nvSpPr>
        <p:spPr>
          <a:xfrm>
            <a:off x="275458" y="3902010"/>
            <a:ext cx="1263487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1050" dirty="0">
                <a:solidFill>
                  <a:srgbClr val="2EAADD"/>
                </a:solidFill>
              </a:rPr>
              <a:t>BRONZE</a:t>
            </a:r>
            <a:r>
              <a:rPr lang="en-US" sz="1050" dirty="0">
                <a:solidFill>
                  <a:srgbClr val="2EAADD"/>
                </a:solidFill>
              </a:rPr>
              <a:t> SPONSORS</a:t>
            </a:r>
            <a:endParaRPr lang="cs-CZ" sz="1050" dirty="0">
              <a:solidFill>
                <a:srgbClr val="2EAADD"/>
              </a:solidFill>
            </a:endParaRPr>
          </a:p>
        </p:txBody>
      </p:sp>
      <p:cxnSp>
        <p:nvCxnSpPr>
          <p:cNvPr id="33" name="Přímá spojovací čára 18">
            <a:extLst>
              <a:ext uri="{FF2B5EF4-FFF2-40B4-BE49-F238E27FC236}">
                <a16:creationId xmlns:a16="http://schemas.microsoft.com/office/drawing/2014/main" id="{9AD99D49-B87D-440F-BF58-F119B419DA56}"/>
              </a:ext>
            </a:extLst>
          </p:cNvPr>
          <p:cNvCxnSpPr/>
          <p:nvPr userDrawn="1"/>
        </p:nvCxnSpPr>
        <p:spPr>
          <a:xfrm>
            <a:off x="539551" y="2626700"/>
            <a:ext cx="8112967" cy="0"/>
          </a:xfrm>
          <a:prstGeom prst="line">
            <a:avLst/>
          </a:prstGeom>
          <a:ln>
            <a:solidFill>
              <a:srgbClr val="2EAA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EC200145-2087-4BCA-933C-89CEBC7F692B}"/>
              </a:ext>
            </a:extLst>
          </p:cNvPr>
          <p:cNvSpPr txBox="1"/>
          <p:nvPr userDrawn="1"/>
        </p:nvSpPr>
        <p:spPr>
          <a:xfrm>
            <a:off x="251520" y="2499742"/>
            <a:ext cx="1180131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2EAADD"/>
                </a:solidFill>
              </a:rPr>
              <a:t>SILVER SPONSORS</a:t>
            </a:r>
            <a:endParaRPr lang="cs-CZ" sz="1050" dirty="0">
              <a:solidFill>
                <a:srgbClr val="2EAADD"/>
              </a:solidFill>
            </a:endParaRPr>
          </a:p>
        </p:txBody>
      </p:sp>
      <p:pic>
        <p:nvPicPr>
          <p:cNvPr id="36" name="Picture 3">
            <a:extLst>
              <a:ext uri="{FF2B5EF4-FFF2-40B4-BE49-F238E27FC236}">
                <a16:creationId xmlns:a16="http://schemas.microsoft.com/office/drawing/2014/main" id="{6CE31405-7155-4EC3-9E75-848B0D1A92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41792"/>
            <a:ext cx="2840714" cy="406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6">
            <a:extLst>
              <a:ext uri="{FF2B5EF4-FFF2-40B4-BE49-F238E27FC236}">
                <a16:creationId xmlns:a16="http://schemas.microsoft.com/office/drawing/2014/main" id="{340EF63D-A4D3-4092-9F46-D01D842FD9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1877" y="1347614"/>
            <a:ext cx="1008112" cy="101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8">
            <a:extLst>
              <a:ext uri="{FF2B5EF4-FFF2-40B4-BE49-F238E27FC236}">
                <a16:creationId xmlns:a16="http://schemas.microsoft.com/office/drawing/2014/main" id="{CB186501-4F74-4D79-987F-783A2E33CFE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6701" y="2955367"/>
            <a:ext cx="1846221" cy="625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2" descr="https://socialconnections.info/wp-content/uploads/2018/04/02.png">
            <a:extLst>
              <a:ext uri="{FF2B5EF4-FFF2-40B4-BE49-F238E27FC236}">
                <a16:creationId xmlns:a16="http://schemas.microsoft.com/office/drawing/2014/main" id="{400049C8-B2C1-4452-8C64-D7494E2B6C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3380" y="4350751"/>
            <a:ext cx="1519020" cy="462112"/>
          </a:xfrm>
          <a:prstGeom prst="rect">
            <a:avLst/>
          </a:prstGeom>
          <a:noFill/>
        </p:spPr>
      </p:pic>
      <p:sp>
        <p:nvSpPr>
          <p:cNvPr id="44" name="TextovéPole 43">
            <a:extLst>
              <a:ext uri="{FF2B5EF4-FFF2-40B4-BE49-F238E27FC236}">
                <a16:creationId xmlns:a16="http://schemas.microsoft.com/office/drawing/2014/main" id="{C8EF26EE-EC19-466C-9236-D86ED43531BD}"/>
              </a:ext>
            </a:extLst>
          </p:cNvPr>
          <p:cNvSpPr txBox="1"/>
          <p:nvPr userDrawn="1"/>
        </p:nvSpPr>
        <p:spPr>
          <a:xfrm>
            <a:off x="5946984" y="3902010"/>
            <a:ext cx="2265364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1050" dirty="0">
                <a:solidFill>
                  <a:srgbClr val="2EAADD"/>
                </a:solidFill>
              </a:rPr>
              <a:t>   SPEEDSPONSORING BEER  </a:t>
            </a:r>
            <a:r>
              <a:rPr lang="en-US" sz="1050" dirty="0">
                <a:solidFill>
                  <a:srgbClr val="2EAADD"/>
                </a:solidFill>
              </a:rPr>
              <a:t>SPONSO</a:t>
            </a:r>
            <a:r>
              <a:rPr lang="cs-CZ" sz="1050" dirty="0">
                <a:solidFill>
                  <a:srgbClr val="2EAADD"/>
                </a:solidFill>
              </a:rPr>
              <a:t>R</a:t>
            </a:r>
          </a:p>
        </p:txBody>
      </p:sp>
      <p:pic>
        <p:nvPicPr>
          <p:cNvPr id="46" name="Obrázek 45">
            <a:extLst>
              <a:ext uri="{FF2B5EF4-FFF2-40B4-BE49-F238E27FC236}">
                <a16:creationId xmlns:a16="http://schemas.microsoft.com/office/drawing/2014/main" id="{0614C616-3B95-404E-891B-87D50729A56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028" y="2904151"/>
            <a:ext cx="1641475" cy="703103"/>
          </a:xfrm>
          <a:prstGeom prst="rect">
            <a:avLst/>
          </a:prstGeom>
        </p:spPr>
      </p:pic>
      <p:pic>
        <p:nvPicPr>
          <p:cNvPr id="49" name="Obrázek 48">
            <a:extLst>
              <a:ext uri="{FF2B5EF4-FFF2-40B4-BE49-F238E27FC236}">
                <a16:creationId xmlns:a16="http://schemas.microsoft.com/office/drawing/2014/main" id="{595C8791-209E-408D-99F9-F8B5ACDAAB4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67" y="4314981"/>
            <a:ext cx="1358806" cy="503753"/>
          </a:xfrm>
          <a:prstGeom prst="rect">
            <a:avLst/>
          </a:prstGeom>
        </p:spPr>
      </p:pic>
      <p:pic>
        <p:nvPicPr>
          <p:cNvPr id="50" name="Obrázek 49">
            <a:extLst>
              <a:ext uri="{FF2B5EF4-FFF2-40B4-BE49-F238E27FC236}">
                <a16:creationId xmlns:a16="http://schemas.microsoft.com/office/drawing/2014/main" id="{F102AF3B-F16D-4950-809B-E2637D6ACA05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60" y="1399213"/>
            <a:ext cx="2148253" cy="823717"/>
          </a:xfrm>
          <a:prstGeom prst="rect">
            <a:avLst/>
          </a:prstGeom>
        </p:spPr>
      </p:pic>
      <p:pic>
        <p:nvPicPr>
          <p:cNvPr id="51" name="Obrázek 50">
            <a:extLst>
              <a:ext uri="{FF2B5EF4-FFF2-40B4-BE49-F238E27FC236}">
                <a16:creationId xmlns:a16="http://schemas.microsoft.com/office/drawing/2014/main" id="{2178DAA0-1C7B-446B-94F2-243E306983C5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40" y="1507855"/>
            <a:ext cx="3299996" cy="489843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DAD30866-5AA9-415C-A062-C4B6DE391FBB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270" y="3035991"/>
            <a:ext cx="1547078" cy="638702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F815F7-66A5-4B00-A084-770163611BAA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757" y="4222855"/>
            <a:ext cx="1358806" cy="65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24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8FEE631D-A87F-4961-862C-CEB64DCFE83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5784"/>
            <a:ext cx="9144000" cy="291227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DC589E89-F835-4686-80F0-1321C7CA349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123" y="197900"/>
            <a:ext cx="1509754" cy="150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20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 dirty="0" err="1"/>
              <a:t>Klepnutím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</a:t>
            </a:r>
            <a:r>
              <a:rPr lang="en-US" noProof="0" dirty="0"/>
              <a:t> </a:t>
            </a:r>
            <a:r>
              <a:rPr lang="en-US" noProof="0" dirty="0" err="1"/>
              <a:t>předlohy</a:t>
            </a:r>
            <a:r>
              <a:rPr lang="en-US" noProof="0" dirty="0"/>
              <a:t> </a:t>
            </a:r>
            <a:r>
              <a:rPr lang="en-US" noProof="0" dirty="0" err="1"/>
              <a:t>nadpisů</a:t>
            </a:r>
            <a:r>
              <a:rPr lang="en-US" noProof="0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/>
              <a:t>Klepnutím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styly</a:t>
            </a:r>
            <a:r>
              <a:rPr lang="en-US" noProof="0" dirty="0"/>
              <a:t> </a:t>
            </a:r>
            <a:r>
              <a:rPr lang="en-US" noProof="0" dirty="0" err="1"/>
              <a:t>předlohy</a:t>
            </a:r>
            <a:r>
              <a:rPr lang="en-US" noProof="0" dirty="0"/>
              <a:t> </a:t>
            </a:r>
            <a:r>
              <a:rPr lang="en-US" noProof="0" dirty="0" err="1"/>
              <a:t>textu</a:t>
            </a:r>
            <a:r>
              <a:rPr lang="en-US" noProof="0" dirty="0"/>
              <a:t>.</a:t>
            </a:r>
          </a:p>
          <a:p>
            <a:pPr lvl="1"/>
            <a:r>
              <a:rPr lang="en-US" noProof="0" dirty="0" err="1"/>
              <a:t>Druhá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2"/>
            <a:r>
              <a:rPr lang="en-US" noProof="0" dirty="0" err="1"/>
              <a:t>Třetí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3"/>
            <a:r>
              <a:rPr lang="en-US" noProof="0" dirty="0" err="1"/>
              <a:t>Čtvrtá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4"/>
            <a:r>
              <a:rPr lang="en-US" noProof="0" dirty="0" err="1"/>
              <a:t>Pátá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3505200" y="489019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DEB6273F-3207-46A3-A8F1-A650F5093BF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10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894008"/>
            <a:ext cx="9144000" cy="249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0" y="4856261"/>
            <a:ext cx="349188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Social Connections 1</a:t>
            </a:r>
            <a:r>
              <a:rPr lang="cs-CZ" sz="12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</a:t>
            </a:r>
            <a:endParaRPr lang="cs-CZ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5436096" y="4856261"/>
            <a:ext cx="36713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200" b="0" noProof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Munich, </a:t>
            </a:r>
            <a:r>
              <a:rPr lang="en-US" sz="900" b="0" noProof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0" noProof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September 16-18 2019</a:t>
            </a:r>
          </a:p>
        </p:txBody>
      </p:sp>
    </p:spTree>
    <p:extLst>
      <p:ext uri="{BB962C8B-B14F-4D97-AF65-F5344CB8AC3E}">
        <p14:creationId xmlns:p14="http://schemas.microsoft.com/office/powerpoint/2010/main" val="150444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1" r:id="rId2"/>
    <p:sldLayoutId id="2147483668" r:id="rId3"/>
    <p:sldLayoutId id="2147483669" r:id="rId4"/>
    <p:sldLayoutId id="2147483672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rgbClr val="2EAADD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63F59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63F59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63F59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63F59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63F59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97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3" r:id="rId2"/>
    <p:sldLayoutId id="214748366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>
                <a:latin typeface="Arial" pitchFamily="34" charset="0"/>
                <a:cs typeface="Arial" pitchFamily="34" charset="0"/>
              </a:rPr>
              <a:t>Session Title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0" dirty="0">
                <a:latin typeface="Arial" pitchFamily="34" charset="0"/>
                <a:cs typeface="Arial" pitchFamily="34" charset="0"/>
              </a:rPr>
              <a:t>Speaker Name, Company</a:t>
            </a:r>
          </a:p>
          <a:p>
            <a:r>
              <a:rPr lang="en-US" noProof="0" dirty="0">
                <a:latin typeface="Arial" pitchFamily="34" charset="0"/>
                <a:cs typeface="Arial" pitchFamily="34" charset="0"/>
              </a:rPr>
              <a:t>@twitter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latin typeface="Arial" pitchFamily="34" charset="0"/>
                <a:cs typeface="Arial" pitchFamily="34" charset="0"/>
              </a:rPr>
              <a:t>Notes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Feel free to place you photo on the front slide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Please update the sponsors slide with an up-to-date version right before the event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Delete this slide :-)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4683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latin typeface="Arial" pitchFamily="34" charset="0"/>
                <a:cs typeface="Arial" pitchFamily="34" charset="0"/>
              </a:rPr>
              <a:t>Section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latin typeface="Arial" pitchFamily="34" charset="0"/>
                <a:cs typeface="Arial" pitchFamily="34" charset="0"/>
              </a:rPr>
              <a:t>Slide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>
                <a:latin typeface="Arial" pitchFamily="34" charset="0"/>
                <a:cs typeface="Arial" pitchFamily="34" charset="0"/>
              </a:rPr>
              <a:t>Some great idea here</a:t>
            </a:r>
          </a:p>
          <a:p>
            <a:r>
              <a:rPr lang="en-US" noProof="0" dirty="0">
                <a:latin typeface="Arial" pitchFamily="34" charset="0"/>
                <a:cs typeface="Arial" pitchFamily="34" charset="0"/>
              </a:rPr>
              <a:t>And here</a:t>
            </a:r>
          </a:p>
          <a:p>
            <a:r>
              <a:rPr lang="en-US" noProof="0" dirty="0">
                <a:latin typeface="Arial" pitchFamily="34" charset="0"/>
                <a:cs typeface="Arial" pitchFamily="34" charset="0"/>
              </a:rPr>
              <a:t>And also here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38027"/>
      </p:ext>
    </p:extLst>
  </p:cSld>
  <p:clrMapOvr>
    <a:masterClrMapping/>
  </p:clrMapOvr>
</p:sld>
</file>

<file path=ppt/theme/theme1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48</Words>
  <Application>Microsoft Office PowerPoint</Application>
  <PresentationFormat>Předvádění na obrazovce (16:9)</PresentationFormat>
  <Paragraphs>12</Paragraphs>
  <Slides>7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1_Vlastní návrh</vt:lpstr>
      <vt:lpstr>1_Motiv sady Office</vt:lpstr>
      <vt:lpstr>Vlastní návrh</vt:lpstr>
      <vt:lpstr>Session Title</vt:lpstr>
      <vt:lpstr>Notes</vt:lpstr>
      <vt:lpstr>Prezentace aplikace PowerPoint</vt:lpstr>
      <vt:lpstr>Section 1</vt:lpstr>
      <vt:lpstr>Slide</vt:lpstr>
      <vt:lpstr>Prezentace aplikace PowerPoint</vt:lpstr>
      <vt:lpstr>Prezentace aplikace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 Jinoch</dc:creator>
  <cp:lastModifiedBy>Jan Valdman</cp:lastModifiedBy>
  <cp:revision>37</cp:revision>
  <dcterms:created xsi:type="dcterms:W3CDTF">2015-03-05T08:31:42Z</dcterms:created>
  <dcterms:modified xsi:type="dcterms:W3CDTF">2019-07-31T20:02:11Z</dcterms:modified>
</cp:coreProperties>
</file>