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6" r:id="rId2"/>
    <p:sldMasterId id="2147483660" r:id="rId3"/>
  </p:sldMasterIdLst>
  <p:handoutMasterIdLst>
    <p:handoutMasterId r:id="rId11"/>
  </p:handoutMasterIdLst>
  <p:sldIdLst>
    <p:sldId id="256" r:id="rId4"/>
    <p:sldId id="262" r:id="rId5"/>
    <p:sldId id="258" r:id="rId6"/>
    <p:sldId id="259" r:id="rId7"/>
    <p:sldId id="257" r:id="rId8"/>
    <p:sldId id="261" r:id="rId9"/>
    <p:sldId id="260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F59"/>
    <a:srgbClr val="2EA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1" autoAdjust="0"/>
    <p:restoredTop sz="94659" autoAdjust="0"/>
  </p:normalViewPr>
  <p:slideViewPr>
    <p:cSldViewPr>
      <p:cViewPr varScale="1">
        <p:scale>
          <a:sx n="145" d="100"/>
          <a:sy n="145" d="100"/>
        </p:scale>
        <p:origin x="696" y="10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2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3384-47A9-457A-AA0C-2DC78DB92413}" type="datetimeFigureOut">
              <a:rPr lang="cs-CZ" smtClean="0"/>
              <a:pPr/>
              <a:t>07.04.2017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A98DC-0D3F-4EA1-904B-CEB41FFB54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80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7544" y="1815666"/>
            <a:ext cx="7990656" cy="1102519"/>
          </a:xfrm>
          <a:prstGeom prst="rect">
            <a:avLst/>
          </a:prstGeom>
        </p:spPr>
        <p:txBody>
          <a:bodyPr/>
          <a:lstStyle>
            <a:lvl1pPr algn="l">
              <a:defRPr sz="4800" b="1" baseline="0">
                <a:solidFill>
                  <a:schemeClr val="tx1"/>
                </a:solidFill>
                <a:latin typeface="Ubuntu" pitchFamily="34" charset="0"/>
              </a:defRPr>
            </a:lvl1pPr>
          </a:lstStyle>
          <a:p>
            <a:r>
              <a:rPr lang="en-US" dirty="0"/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7544" y="3543858"/>
            <a:ext cx="7304856" cy="7560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Speaker(s)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1509632"/>
            <a:ext cx="8099177" cy="1278142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 baseline="0">
                <a:solidFill>
                  <a:srgbClr val="E63F59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pic>
        <p:nvPicPr>
          <p:cNvPr id="4" name="Obrázek 3" descr="soccnx-logo-corrected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6762" y="303498"/>
            <a:ext cx="2703070" cy="63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2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cxnSp>
        <p:nvCxnSpPr>
          <p:cNvPr id="11" name="Přímá spojovací čára 10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9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427028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cxnSp>
        <p:nvCxnSpPr>
          <p:cNvPr id="10" name="Přímá spojovací čára 9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28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cxnSp>
        <p:nvCxnSpPr>
          <p:cNvPr id="14" name="Přímá spojovací čára 13"/>
          <p:cNvCxnSpPr/>
          <p:nvPr userDrawn="1"/>
        </p:nvCxnSpPr>
        <p:spPr>
          <a:xfrm>
            <a:off x="467544" y="1059582"/>
            <a:ext cx="8208912" cy="0"/>
          </a:xfrm>
          <a:prstGeom prst="line">
            <a:avLst/>
          </a:prstGeom>
          <a:ln w="28575"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33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ccnx-logo-corrected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1491630"/>
            <a:ext cx="8043751" cy="190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4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-668610"/>
            <a:ext cx="640871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 userDrawn="1"/>
        </p:nvSpPr>
        <p:spPr>
          <a:xfrm>
            <a:off x="179512" y="195486"/>
            <a:ext cx="28803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soccnx-logo-corrected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520" y="267494"/>
            <a:ext cx="2703070" cy="638907"/>
          </a:xfrm>
          <a:prstGeom prst="rect">
            <a:avLst/>
          </a:prstGeom>
        </p:spPr>
      </p:pic>
      <p:sp>
        <p:nvSpPr>
          <p:cNvPr id="8" name="Elipsa 7"/>
          <p:cNvSpPr/>
          <p:nvPr userDrawn="1"/>
        </p:nvSpPr>
        <p:spPr>
          <a:xfrm>
            <a:off x="899592" y="2643758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 userDrawn="1"/>
        </p:nvSpPr>
        <p:spPr>
          <a:xfrm>
            <a:off x="971600" y="3723878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 userDrawn="1"/>
        </p:nvSpPr>
        <p:spPr>
          <a:xfrm>
            <a:off x="755576" y="3219822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 userDrawn="1"/>
        </p:nvSpPr>
        <p:spPr>
          <a:xfrm>
            <a:off x="827584" y="3435846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 userDrawn="1"/>
        </p:nvSpPr>
        <p:spPr>
          <a:xfrm>
            <a:off x="1043608" y="1131590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 userDrawn="1"/>
        </p:nvSpPr>
        <p:spPr>
          <a:xfrm>
            <a:off x="1331640" y="4659982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 userDrawn="1"/>
        </p:nvSpPr>
        <p:spPr>
          <a:xfrm>
            <a:off x="2123728" y="4783460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 userDrawn="1"/>
        </p:nvSpPr>
        <p:spPr>
          <a:xfrm>
            <a:off x="2699792" y="4963480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 userDrawn="1"/>
        </p:nvSpPr>
        <p:spPr>
          <a:xfrm>
            <a:off x="5796136" y="-180020"/>
            <a:ext cx="1584176" cy="447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 userDrawn="1"/>
        </p:nvSpPr>
        <p:spPr>
          <a:xfrm>
            <a:off x="3419872" y="0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 userDrawn="1"/>
        </p:nvSpPr>
        <p:spPr>
          <a:xfrm>
            <a:off x="1187624" y="4227934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 userDrawn="1"/>
        </p:nvSpPr>
        <p:spPr>
          <a:xfrm>
            <a:off x="1259632" y="1419622"/>
            <a:ext cx="720080" cy="3600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14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Přímá spojovací čára 25"/>
          <p:cNvCxnSpPr/>
          <p:nvPr userDrawn="1"/>
        </p:nvCxnSpPr>
        <p:spPr>
          <a:xfrm>
            <a:off x="779513" y="4179137"/>
            <a:ext cx="7896943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 userDrawn="1"/>
        </p:nvCxnSpPr>
        <p:spPr>
          <a:xfrm>
            <a:off x="513829" y="1345726"/>
            <a:ext cx="816262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 userDrawn="1"/>
        </p:nvCxnSpPr>
        <p:spPr>
          <a:xfrm>
            <a:off x="563489" y="2787774"/>
            <a:ext cx="8112967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 userDrawn="1"/>
        </p:nvCxnSpPr>
        <p:spPr>
          <a:xfrm>
            <a:off x="491481" y="270812"/>
            <a:ext cx="8184975" cy="0"/>
          </a:xfrm>
          <a:prstGeom prst="line">
            <a:avLst/>
          </a:prstGeom>
          <a:ln>
            <a:solidFill>
              <a:srgbClr val="2EAA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 userDrawn="1"/>
        </p:nvSpPr>
        <p:spPr>
          <a:xfrm>
            <a:off x="275457" y="129332"/>
            <a:ext cx="1433406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PLATINUM </a:t>
            </a:r>
            <a:r>
              <a:rPr lang="en-US" sz="1050" baseline="0" dirty="0">
                <a:solidFill>
                  <a:srgbClr val="2EAADD"/>
                </a:solidFill>
              </a:rPr>
              <a:t>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39" name="TextovéPole 38"/>
          <p:cNvSpPr txBox="1"/>
          <p:nvPr userDrawn="1"/>
        </p:nvSpPr>
        <p:spPr>
          <a:xfrm>
            <a:off x="275458" y="1237714"/>
            <a:ext cx="1125629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GOLD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40" name="TextovéPole 39"/>
          <p:cNvSpPr txBox="1"/>
          <p:nvPr userDrawn="1"/>
        </p:nvSpPr>
        <p:spPr>
          <a:xfrm>
            <a:off x="275458" y="2679762"/>
            <a:ext cx="1180131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SILVER SPONSORS</a:t>
            </a:r>
            <a:endParaRPr lang="cs-CZ" sz="1050" dirty="0">
              <a:solidFill>
                <a:srgbClr val="2EAADD"/>
              </a:solidFill>
            </a:endParaRPr>
          </a:p>
        </p:txBody>
      </p:sp>
      <p:sp>
        <p:nvSpPr>
          <p:cNvPr id="41" name="TextovéPole 40"/>
          <p:cNvSpPr txBox="1"/>
          <p:nvPr userDrawn="1"/>
        </p:nvSpPr>
        <p:spPr>
          <a:xfrm>
            <a:off x="275458" y="4083918"/>
            <a:ext cx="1263487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2EAADD"/>
                </a:solidFill>
              </a:rPr>
              <a:t>BRONZE SPONSORS</a:t>
            </a:r>
            <a:endParaRPr lang="cs-CZ" sz="1050" dirty="0">
              <a:solidFill>
                <a:srgbClr val="2EAA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24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211960" y="1"/>
            <a:ext cx="4932040" cy="493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76006"/>
            <a:ext cx="9144000" cy="26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soccnx-logo-corrected.em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00778" y="381398"/>
            <a:ext cx="2847086" cy="672947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0" y="4856261"/>
            <a:ext cx="349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Ubuntu" pitchFamily="34" charset="0"/>
              </a:rPr>
              <a:t>Social Connections 11          </a:t>
            </a:r>
            <a:endParaRPr lang="cs-CZ" sz="1200" b="1" dirty="0">
              <a:solidFill>
                <a:schemeClr val="bg1"/>
              </a:solidFill>
              <a:latin typeface="Ubuntu" pitchFamily="34" charset="0"/>
            </a:endParaRP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5436096" y="4856261"/>
            <a:ext cx="367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Ubuntu" pitchFamily="34" charset="0"/>
              </a:rPr>
              <a:t>Chicago, June 1-2 2017</a:t>
            </a:r>
            <a:endParaRPr lang="cs-CZ" sz="1200" b="1" dirty="0">
              <a:solidFill>
                <a:schemeClr val="bg1"/>
              </a:solidFill>
              <a:latin typeface="Ubunt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2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505200" y="489019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DEB6273F-3207-46A3-A8F1-A650F5093B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894008"/>
            <a:ext cx="9144000" cy="24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0" y="4856261"/>
            <a:ext cx="3491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Ubuntu" pitchFamily="34" charset="0"/>
              </a:rPr>
              <a:t>Social Connections 11          </a:t>
            </a:r>
            <a:endParaRPr lang="cs-CZ" sz="1200" b="1" dirty="0">
              <a:solidFill>
                <a:schemeClr val="bg1"/>
              </a:solidFill>
              <a:latin typeface="Ubuntu" pitchFamily="34" charset="0"/>
            </a:endParaRP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5436096" y="4856261"/>
            <a:ext cx="367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Ubuntu" pitchFamily="34" charset="0"/>
              </a:rPr>
              <a:t>Chicago, June 1-2 2017</a:t>
            </a:r>
            <a:endParaRPr lang="cs-CZ" sz="1200" b="1" dirty="0">
              <a:solidFill>
                <a:schemeClr val="bg1"/>
              </a:solidFill>
              <a:latin typeface="Ubuntu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8" r:id="rId3"/>
    <p:sldLayoutId id="2147483669" r:id="rId4"/>
    <p:sldLayoutId id="214748367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2EAADD"/>
          </a:solidFill>
          <a:latin typeface="Ubuntu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63F5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3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nt.ubuntu.com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Ubuntu" pitchFamily="34" charset="0"/>
              </a:rPr>
              <a:t>Session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Ubuntu" pitchFamily="34" charset="0"/>
              </a:rPr>
              <a:t>Speaker Name, Company</a:t>
            </a:r>
          </a:p>
          <a:p>
            <a:r>
              <a:rPr lang="en-US" dirty="0">
                <a:latin typeface="Ubuntu" pitchFamily="34" charset="0"/>
              </a:rPr>
              <a:t>@twitter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</a:t>
            </a:r>
            <a:r>
              <a:rPr lang="en-US" dirty="0" err="1"/>
              <a:t>Ubuntu</a:t>
            </a:r>
            <a:r>
              <a:rPr lang="en-US" dirty="0"/>
              <a:t> font if possible – you can download it from </a:t>
            </a:r>
            <a:r>
              <a:rPr lang="en-US" dirty="0">
                <a:hlinkClick r:id="rId2"/>
              </a:rPr>
              <a:t>http://font.ubuntu.com/</a:t>
            </a:r>
            <a:r>
              <a:rPr lang="en-US" dirty="0"/>
              <a:t> </a:t>
            </a:r>
          </a:p>
          <a:p>
            <a:r>
              <a:rPr lang="en-US" dirty="0"/>
              <a:t>Feel free to place you photo on the front slide</a:t>
            </a:r>
          </a:p>
          <a:p>
            <a:r>
              <a:rPr lang="en-US" dirty="0"/>
              <a:t>We will provide an updated sponsors slide prior the event</a:t>
            </a:r>
          </a:p>
          <a:p>
            <a:r>
              <a:rPr lang="en-US" dirty="0"/>
              <a:t>Delete this slide :-)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68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Ubuntu" pitchFamily="34" charset="0"/>
              </a:rPr>
              <a:t>Slide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Ubuntu" pitchFamily="34" charset="0"/>
              </a:rPr>
              <a:t>Some great idea here</a:t>
            </a:r>
          </a:p>
          <a:p>
            <a:r>
              <a:rPr lang="en-US" dirty="0">
                <a:latin typeface="Ubuntu" pitchFamily="34" charset="0"/>
              </a:rPr>
              <a:t>And here</a:t>
            </a:r>
          </a:p>
          <a:p>
            <a:r>
              <a:rPr lang="en-US" dirty="0">
                <a:latin typeface="Ubuntu" pitchFamily="34" charset="0"/>
              </a:rPr>
              <a:t>And also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38027"/>
      </p:ext>
    </p:extLst>
  </p:cSld>
  <p:clrMapOvr>
    <a:masterClrMapping/>
  </p:clrMapOvr>
</p:sld>
</file>

<file path=ppt/theme/theme1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61</Words>
  <Application>Microsoft Office PowerPoint</Application>
  <PresentationFormat>On-screen Show (16:9)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Ubuntu</vt:lpstr>
      <vt:lpstr>1_Vlastní návrh</vt:lpstr>
      <vt:lpstr>1_Motiv sady Office</vt:lpstr>
      <vt:lpstr>Vlastní návrh</vt:lpstr>
      <vt:lpstr>Session Title</vt:lpstr>
      <vt:lpstr>Notes</vt:lpstr>
      <vt:lpstr>PowerPoint Presentation</vt:lpstr>
      <vt:lpstr>Section 1</vt:lpstr>
      <vt:lpstr>Slide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Jinoch</dc:creator>
  <cp:lastModifiedBy>Femke Goedhart</cp:lastModifiedBy>
  <cp:revision>27</cp:revision>
  <dcterms:created xsi:type="dcterms:W3CDTF">2015-03-05T08:31:42Z</dcterms:created>
  <dcterms:modified xsi:type="dcterms:W3CDTF">2017-04-07T15:57:46Z</dcterms:modified>
</cp:coreProperties>
</file>